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620" r:id="rId2"/>
    <p:sldId id="3621" r:id="rId3"/>
    <p:sldId id="3612" r:id="rId4"/>
    <p:sldId id="3623" r:id="rId5"/>
    <p:sldId id="3624" r:id="rId6"/>
    <p:sldId id="3625" r:id="rId7"/>
    <p:sldId id="3626" r:id="rId8"/>
    <p:sldId id="3635" r:id="rId9"/>
    <p:sldId id="3632" r:id="rId10"/>
    <p:sldId id="3627" r:id="rId11"/>
    <p:sldId id="3628" r:id="rId12"/>
    <p:sldId id="3634" r:id="rId13"/>
    <p:sldId id="3636" r:id="rId14"/>
    <p:sldId id="3629" r:id="rId15"/>
    <p:sldId id="3633" r:id="rId16"/>
    <p:sldId id="3630" r:id="rId17"/>
    <p:sldId id="3637" r:id="rId18"/>
    <p:sldId id="3631" r:id="rId19"/>
    <p:sldId id="3611" r:id="rId20"/>
  </p:sldIdLst>
  <p:sldSz cx="12858750" cy="7232650"/>
  <p:notesSz cx="6858000" cy="9144000"/>
  <p:custDataLst>
    <p:tags r:id="rId2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7" userDrawn="1">
          <p15:clr>
            <a:srgbClr val="A4A3A4"/>
          </p15:clr>
        </p15:guide>
        <p15:guide id="2" pos="4022" userDrawn="1">
          <p15:clr>
            <a:srgbClr val="A4A3A4"/>
          </p15:clr>
        </p15:guide>
        <p15:guide id="3" pos="584" userDrawn="1">
          <p15:clr>
            <a:srgbClr val="A4A3A4"/>
          </p15:clr>
        </p15:guide>
        <p15:guide id="5" orient="horz" pos="4166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8A82"/>
    <a:srgbClr val="FFC000"/>
    <a:srgbClr val="FF3300"/>
    <a:srgbClr val="003E1C"/>
    <a:srgbClr val="E2E000"/>
    <a:srgbClr val="02602E"/>
    <a:srgbClr val="1D8D5F"/>
    <a:srgbClr val="08B689"/>
    <a:srgbClr val="FFFFFF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830" autoAdjust="0"/>
    <p:restoredTop sz="96433" autoAdjust="0"/>
  </p:normalViewPr>
  <p:slideViewPr>
    <p:cSldViewPr showGuides="1">
      <p:cViewPr>
        <p:scale>
          <a:sx n="60" d="100"/>
          <a:sy n="60" d="100"/>
        </p:scale>
        <p:origin x="-1224" y="-186"/>
      </p:cViewPr>
      <p:guideLst>
        <p:guide orient="horz" pos="327"/>
        <p:guide orient="horz" pos="4166"/>
        <p:guide pos="4022"/>
        <p:guide pos="584"/>
        <p:guide pos="7588"/>
        <p:guide pos="376"/>
        <p:guide pos="1388"/>
      </p:guideLst>
    </p:cSldViewPr>
  </p:slideViewPr>
  <p:outlineViewPr>
    <p:cViewPr>
      <p:scale>
        <a:sx n="100" d="100"/>
        <a:sy n="100" d="100"/>
      </p:scale>
      <p:origin x="0" y="-211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pPr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2023/4/11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0"/>
            <a:r>
              <a:rPr lang="zh-CN" altLang="en-US" smtClean="0"/>
              <a:t>第二级</a:t>
            </a:r>
          </a:p>
          <a:p>
            <a:pPr lvl="0"/>
            <a:r>
              <a:rPr lang="zh-CN" altLang="en-US" smtClean="0"/>
              <a:t>第三级</a:t>
            </a:r>
          </a:p>
          <a:p>
            <a:pPr lvl="0"/>
            <a:r>
              <a:rPr lang="zh-CN" altLang="en-US" smtClean="0"/>
              <a:t>第四级</a:t>
            </a:r>
          </a:p>
          <a:p>
            <a:pPr lvl="0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2020/10/8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‹#›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016FC22-A5E6-4CEB-BE51-545EB8A8A3C1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480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冰山下的火种\已完成\58468"/>
  <p:tag name="ISPRING_FIRST_PUBLISH" val="1"/>
  <p:tag name="KSO_WPP_MARK_KEY" val="f6fe57c9-fc80-4865-b597-9425141de65b"/>
  <p:tag name="COMMONDATA" val="eyJoZGlkIjoiNWNlMDgxZDVkZTBiN2UyOTc3OGJhOTdiY2RmYzc5ZTQifQ=="/>
</p:tagLst>
</file>

<file path=ppt/theme/theme1.xml><?xml version="1.0" encoding="utf-8"?>
<a:theme xmlns:a="http://schemas.openxmlformats.org/drawingml/2006/main" name="1_自定义设计方案">
  <a:themeElements>
    <a:clrScheme name="自定义 1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02A13"/>
      </a:accent1>
      <a:accent2>
        <a:srgbClr val="00132F"/>
      </a:accent2>
      <a:accent3>
        <a:srgbClr val="D02A13"/>
      </a:accent3>
      <a:accent4>
        <a:srgbClr val="00132F"/>
      </a:accent4>
      <a:accent5>
        <a:srgbClr val="D02A13"/>
      </a:accent5>
      <a:accent6>
        <a:srgbClr val="00132F"/>
      </a:accent6>
      <a:hlink>
        <a:srgbClr val="D02A13"/>
      </a:hlink>
      <a:folHlink>
        <a:srgbClr val="00132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自定义</PresentationFormat>
  <Paragraphs>0</Paragraphs>
  <Slides>19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1_自定义设计方案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480</dc:title>
  <dc:creator/>
  <cp:lastModifiedBy/>
  <cp:revision>116</cp:revision>
  <dcterms:created xsi:type="dcterms:W3CDTF">2016-10-17T14:00:00Z</dcterms:created>
  <dcterms:modified xsi:type="dcterms:W3CDTF">2023-04-11T01:05:00Z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FB1FA07062094644B84365628D0B341B</vt:lpwstr>
  </property>
  <property fmtid="{D5CDD505-2E9C-101B-9397-08002B2CF9AE}" pid="3" name="KSOProductBuildVer">
    <vt:lpwstr>2052-11.1.0.13703</vt:lpwstr>
  </property>
</Properties>
</file>